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34F82-5063-4CA4-C7F2-20C11DB03F29}" v="4" dt="2023-09-20T14:01:31.234"/>
    <p1510:client id="{F37D6936-711C-7E69-5F06-313AA55EC780}" v="1" dt="2023-10-16T13:45:4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Newlin" userId="S::cnewlin@students.kennesaw.edu::d752c8b9-d0f5-43f2-932a-4d185a9d5b1c" providerId="AD" clId="Web-{B1434F82-5063-4CA4-C7F2-20C11DB03F29}"/>
    <pc:docChg chg="modSld">
      <pc:chgData name="Cooper Newlin" userId="S::cnewlin@students.kennesaw.edu::d752c8b9-d0f5-43f2-932a-4d185a9d5b1c" providerId="AD" clId="Web-{B1434F82-5063-4CA4-C7F2-20C11DB03F29}" dt="2023-09-20T14:01:31.234" v="3" actId="1076"/>
      <pc:docMkLst>
        <pc:docMk/>
      </pc:docMkLst>
      <pc:sldChg chg="modSp">
        <pc:chgData name="Cooper Newlin" userId="S::cnewlin@students.kennesaw.edu::d752c8b9-d0f5-43f2-932a-4d185a9d5b1c" providerId="AD" clId="Web-{B1434F82-5063-4CA4-C7F2-20C11DB03F29}" dt="2023-09-20T14:01:31.234" v="3" actId="1076"/>
        <pc:sldMkLst>
          <pc:docMk/>
          <pc:sldMk cId="0" sldId="273"/>
        </pc:sldMkLst>
        <pc:spChg chg="mod">
          <ac:chgData name="Cooper Newlin" userId="S::cnewlin@students.kennesaw.edu::d752c8b9-d0f5-43f2-932a-4d185a9d5b1c" providerId="AD" clId="Web-{B1434F82-5063-4CA4-C7F2-20C11DB03F29}" dt="2023-09-20T14:01:31.234" v="3" actId="1076"/>
          <ac:spMkLst>
            <pc:docMk/>
            <pc:sldMk cId="0" sldId="273"/>
            <ac:spMk id="188" creationId="{00000000-0000-0000-0000-000000000000}"/>
          </ac:spMkLst>
        </pc:spChg>
        <pc:picChg chg="mod">
          <ac:chgData name="Cooper Newlin" userId="S::cnewlin@students.kennesaw.edu::d752c8b9-d0f5-43f2-932a-4d185a9d5b1c" providerId="AD" clId="Web-{B1434F82-5063-4CA4-C7F2-20C11DB03F29}" dt="2023-09-20T14:01:20.765" v="1" actId="14100"/>
          <ac:picMkLst>
            <pc:docMk/>
            <pc:sldMk cId="0" sldId="273"/>
            <ac:picMk id="187" creationId="{00000000-0000-0000-0000-000000000000}"/>
          </ac:picMkLst>
        </pc:picChg>
      </pc:sldChg>
    </pc:docChg>
  </pc:docChgLst>
  <pc:docChgLst>
    <pc:chgData name="Cooper Newlin" userId="S::cnewlin@students.kennesaw.edu::d752c8b9-d0f5-43f2-932a-4d185a9d5b1c" providerId="AD" clId="Web-{F37D6936-711C-7E69-5F06-313AA55EC780}"/>
    <pc:docChg chg="delSld">
      <pc:chgData name="Cooper Newlin" userId="S::cnewlin@students.kennesaw.edu::d752c8b9-d0f5-43f2-932a-4d185a9d5b1c" providerId="AD" clId="Web-{F37D6936-711C-7E69-5F06-313AA55EC780}" dt="2023-10-16T13:45:43.386" v="0"/>
      <pc:docMkLst>
        <pc:docMk/>
      </pc:docMkLst>
      <pc:sldChg chg="del">
        <pc:chgData name="Cooper Newlin" userId="S::cnewlin@students.kennesaw.edu::d752c8b9-d0f5-43f2-932a-4d185a9d5b1c" providerId="AD" clId="Web-{F37D6936-711C-7E69-5F06-313AA55EC780}" dt="2023-10-16T13:45:43.386" v="0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0230656e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0230656e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56e3b2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56e3b2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0230656e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0230656e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2b6c1f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72b6c1f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0230656e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0230656e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56b06a00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56b06a00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56b06a00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56b06a00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72b6c1f32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72b6c1f32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5619a628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5619a628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72b6c1f3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72b6c1f3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0230656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0230656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0946223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0946223d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5619a628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5619a628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0230656e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0230656e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619a628f_1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5619a628f_1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db0ac14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db0ac14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Milestone One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Team: Grant Burke, Hanson Chaney, Cooper Newlin, Chris Turner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712" y="612175"/>
            <a:ext cx="4478575" cy="1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Chassis Design - Draft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1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Needs to be able to be 3D printed.</a:t>
            </a:r>
            <a:b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Integrate with existing mounting points on RC car. </a:t>
            </a:r>
            <a:b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Easy to put on and take off.</a:t>
            </a:r>
            <a:b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fragile.</a:t>
            </a:r>
            <a:b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348" y="600100"/>
            <a:ext cx="3550950" cy="21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028738" y="2571612"/>
            <a:ext cx="2056174" cy="2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Added Circuits to Our Project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second circuit tells the user that the battery needs charging.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benefits include: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 running at optimal voltages (4.75V to 5.2V)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Alerting the user of low battery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25" y="2884975"/>
            <a:ext cx="3960807" cy="20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t="21587"/>
          <a:stretch/>
        </p:blipFill>
        <p:spPr>
          <a:xfrm>
            <a:off x="5922775" y="104000"/>
            <a:ext cx="1829499" cy="269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Difficulties Encountered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Getting data from receiver from UART instead of USB.</a:t>
            </a:r>
            <a:b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Processing serial data from receiver in near real-time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75" y="747900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Difficulties Encountered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Programming an app for Android has a massive learning curve.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Bluetooth communication is tricky and has lots of factors that need to be taken into account, like profile, MAC address, UUID, port, sockets, etc. 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00" y="661263"/>
            <a:ext cx="34476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Plan Ahead?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3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Full implementation of the bluetooth module and RC car 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Improve the app’s appearance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Create a draft of PCB design 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Start on designing a final 3D model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75" y="950175"/>
            <a:ext cx="235862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Plan Ahead?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4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Full system integration with ROS (Robot Operating System)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ROS is an open source SDK for robotics applications.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a standard software platform for developers that is used in research, prototyping, deployment, and production.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600" y="1338195"/>
            <a:ext cx="3079200" cy="211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Robot Operating System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Publisher/subscriber system (similar to MQTT)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Handle communication between systems in a more standard way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5" y="3083346"/>
            <a:ext cx="4435226" cy="152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4888800" y="1152475"/>
            <a:ext cx="42552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Provides additional functionality for hardware abstraction, device drivers, and more. </a:t>
            </a: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Enables switch to different hardware more easily.</a:t>
            </a: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4888800" y="1152475"/>
            <a:ext cx="4255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915" y="751900"/>
            <a:ext cx="9240769" cy="348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2578593" y="2122179"/>
            <a:ext cx="397603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5400" b="1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Timeline From Last Semester to Now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075625"/>
            <a:ext cx="5775900" cy="3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Goal in May was to implement a Raspberry Pi with our RC car with plans of adding GPS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Since then, we changed our direction with the hardware used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project is a proof of concept for an auto-following cart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t="8655" b="21933"/>
          <a:stretch/>
        </p:blipFill>
        <p:spPr>
          <a:xfrm>
            <a:off x="6455750" y="1075625"/>
            <a:ext cx="2376550" cy="35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Milestones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075625"/>
            <a:ext cx="3534600" cy="3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Working Bluetooth receiver serial communication to Raspberry Pi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Working Bluetooth communication between mobile app and Raspberry Pi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First draft of mover chassis in Fusion 360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850" y="1656324"/>
            <a:ext cx="4470523" cy="26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79065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Bluetooth Direction Finding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490000"/>
            <a:ext cx="4260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GPS unviable due to insufficient accuracy for use-case without using RTK.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Other RTLS options unappealing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Solution: use Bluetooth Direction Finding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Angle of Arrival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single transmitter + receiving antenna array to calculate direction.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133" y="1363351"/>
            <a:ext cx="3543667" cy="31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79065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Bluetooth Direction Finding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490000"/>
            <a:ext cx="4260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U-blox XPLR-AOA-1 development kit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Calculate angle between receiver board and tag.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Report angles + other info to Raspberry Pi over USB or UART.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3225"/>
            <a:ext cx="4260300" cy="17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457900"/>
            <a:ext cx="4260300" cy="21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1489175" y="1177700"/>
            <a:ext cx="14547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Configuration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Showing Serial Communication 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5" y="1744163"/>
            <a:ext cx="4260299" cy="30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225" y="2315913"/>
            <a:ext cx="4572000" cy="19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037275" y="1210700"/>
            <a:ext cx="34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via USB on Raspberry Pi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0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 App Communication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5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457200" lvl="0" indent="-3039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idact Gothic"/>
              <a:buChar char="●"/>
            </a:pPr>
            <a:r>
              <a:rPr lang="en" sz="365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GPS no longer feasible, app will now be a monitor</a:t>
            </a: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0392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idact Gothic"/>
              <a:buChar char="●"/>
            </a:pPr>
            <a:r>
              <a:rPr lang="en" sz="365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app will now show info about the mover like battery, mode, orientation etc.</a:t>
            </a: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0392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idact Gothic"/>
              <a:buChar char="●"/>
            </a:pPr>
            <a:r>
              <a:rPr lang="en" sz="365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app makes use of Bluetooth, because the Mover operates outdoors.</a:t>
            </a: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0392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idact Gothic"/>
              <a:buChar char="●"/>
            </a:pPr>
            <a:r>
              <a:rPr lang="en" sz="365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have successfully communicated between the phone and the Pi.</a:t>
            </a:r>
            <a:endParaRPr sz="365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924" y="952275"/>
            <a:ext cx="1761175" cy="38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075" y="952276"/>
            <a:ext cx="1662650" cy="38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525" y="952275"/>
            <a:ext cx="1867613" cy="38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Bluetooth Communication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will make use of the serial port profile (SPP)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Sending basic things like strings and integers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phone must be the server, and the Pi the client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plan to include similar features to this app in our own app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50" y="136063"/>
            <a:ext cx="37623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350" y="1326700"/>
            <a:ext cx="1823451" cy="38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150" y="1326700"/>
            <a:ext cx="1823451" cy="38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Bluetooth Communication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With a test app found via GitHub, we were able to have successful communication 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next task was to implement this app</a:t>
            </a:r>
            <a:b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became a massive headache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597425"/>
            <a:ext cx="192418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208" y="597425"/>
            <a:ext cx="19173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6343775" y="3416100"/>
            <a:ext cx="1069500" cy="36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 Milestone One</vt:lpstr>
      <vt:lpstr>Timeline From Last Semester to Now</vt:lpstr>
      <vt:lpstr>Milestones</vt:lpstr>
      <vt:lpstr>Bluetooth Direction Finding</vt:lpstr>
      <vt:lpstr>Bluetooth Direction Finding</vt:lpstr>
      <vt:lpstr>Showing Serial Communication  </vt:lpstr>
      <vt:lpstr>Mobile App Communication</vt:lpstr>
      <vt:lpstr>Bluetooth Communication</vt:lpstr>
      <vt:lpstr>Bluetooth Communication</vt:lpstr>
      <vt:lpstr>Chassis Design - Draft</vt:lpstr>
      <vt:lpstr>Added Circuits to Our Project</vt:lpstr>
      <vt:lpstr>Difficulties Encountered </vt:lpstr>
      <vt:lpstr>Difficulties Encountered </vt:lpstr>
      <vt:lpstr>Our Plan Ahead?</vt:lpstr>
      <vt:lpstr>Our Plan Ahead?</vt:lpstr>
      <vt:lpstr>Robot Operating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Milestone One</dc:title>
  <cp:revision>4</cp:revision>
  <dcterms:modified xsi:type="dcterms:W3CDTF">2023-10-16T13:45:43Z</dcterms:modified>
</cp:coreProperties>
</file>